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48" r:id="rId35"/>
    <p:sldId id="349" r:id="rId36"/>
    <p:sldId id="350" r:id="rId37"/>
    <p:sldId id="269" r:id="rId38"/>
    <p:sldId id="346" r:id="rId39"/>
    <p:sldId id="345" r:id="rId40"/>
    <p:sldId id="284" r:id="rId41"/>
    <p:sldId id="285" r:id="rId42"/>
    <p:sldId id="286" r:id="rId43"/>
    <p:sldId id="318" r:id="rId44"/>
    <p:sldId id="287" r:id="rId45"/>
    <p:sldId id="309" r:id="rId46"/>
    <p:sldId id="310" r:id="rId47"/>
    <p:sldId id="312" r:id="rId48"/>
    <p:sldId id="311" r:id="rId49"/>
    <p:sldId id="313" r:id="rId50"/>
    <p:sldId id="314" r:id="rId51"/>
    <p:sldId id="315" r:id="rId52"/>
    <p:sldId id="351" r:id="rId53"/>
    <p:sldId id="316" r:id="rId54"/>
    <p:sldId id="317" r:id="rId55"/>
    <p:sldId id="319" r:id="rId56"/>
    <p:sldId id="320" r:id="rId57"/>
    <p:sldId id="321" r:id="rId58"/>
    <p:sldId id="322" r:id="rId59"/>
    <p:sldId id="323" r:id="rId60"/>
    <p:sldId id="324" r:id="rId61"/>
    <p:sldId id="326" r:id="rId62"/>
    <p:sldId id="327" r:id="rId63"/>
    <p:sldId id="328" r:id="rId64"/>
    <p:sldId id="288" r:id="rId65"/>
    <p:sldId id="330" r:id="rId66"/>
    <p:sldId id="331" r:id="rId67"/>
    <p:sldId id="332" r:id="rId68"/>
    <p:sldId id="333" r:id="rId69"/>
    <p:sldId id="338" r:id="rId70"/>
    <p:sldId id="334" r:id="rId71"/>
    <p:sldId id="335" r:id="rId72"/>
    <p:sldId id="336" r:id="rId73"/>
    <p:sldId id="337" r:id="rId74"/>
    <p:sldId id="339" r:id="rId75"/>
    <p:sldId id="340" r:id="rId76"/>
    <p:sldId id="290" r:id="rId77"/>
    <p:sldId id="341" r:id="rId78"/>
    <p:sldId id="291" r:id="rId79"/>
    <p:sldId id="342" r:id="rId80"/>
    <p:sldId id="347" r:id="rId81"/>
    <p:sldId id="34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Thank you for being here, and I hope you will find this webinar beneficial. I also want to make a land acknowledgement for the place where I currently live and work. </a:t>
            </a:r>
            <a:r>
              <a:rPr lang="en-US" b="0" i="0" dirty="0">
                <a:solidFill>
                  <a:srgbClr val="403635"/>
                </a:solidFill>
                <a:effectLst/>
                <a:latin typeface="MiloWeb"/>
              </a:rPr>
              <a:t>The University of Arizona occupies the original homelands of the Tohono O'odham and Pascua Yaqui nations, Indigenous peoples who have stewarded this land since time immemorial. Territory acknowledgements are one small part of disrupting and dismantling colonial structures.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some manipulations to the mapping.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left justified, </a:t>
            </a:r>
            <a:r>
              <a:rPr lang="en-US" dirty="0" err="1"/>
              <a:t>hjust</a:t>
            </a:r>
            <a:r>
              <a:rPr lang="en-US" dirty="0"/>
              <a:t> = 0.5 is centered, and </a:t>
            </a:r>
            <a:r>
              <a:rPr lang="en-US" dirty="0" err="1"/>
              <a:t>hjust</a:t>
            </a:r>
            <a:r>
              <a:rPr lang="en-US" dirty="0"/>
              <a:t> = 1 is right 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4/5/2021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4/5/2021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4/5/2021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4/5/2021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6.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231900"/>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231900"/>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5" y="1253331"/>
            <a:ext cx="3272151" cy="4351338"/>
          </a:xfrm>
        </p:spPr>
      </p:pic>
    </p:spTree>
    <p:extLst>
      <p:ext uri="{BB962C8B-B14F-4D97-AF65-F5344CB8AC3E}">
        <p14:creationId xmlns:p14="http://schemas.microsoft.com/office/powerpoint/2010/main" val="467891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779</TotalTime>
  <Words>5551</Words>
  <Application>Microsoft Office PowerPoint</Application>
  <PresentationFormat>Widescreen</PresentationFormat>
  <Paragraphs>456</Paragraphs>
  <Slides>81</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Calibri Light</vt:lpstr>
      <vt:lpstr>MiloWeb</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85</cp:revision>
  <dcterms:created xsi:type="dcterms:W3CDTF">2021-03-06T21:07:36Z</dcterms:created>
  <dcterms:modified xsi:type="dcterms:W3CDTF">2021-04-05T17:58:04Z</dcterms:modified>
</cp:coreProperties>
</file>